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2A558B-B26F-4D4C-9D8E-959FF5D46952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AED80B-3500-4E41-9D4C-AD0624A9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A558B-B26F-4D4C-9D8E-959FF5D46952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ED80B-3500-4E41-9D4C-AD0624A9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A558B-B26F-4D4C-9D8E-959FF5D46952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ED80B-3500-4E41-9D4C-AD0624A9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A558B-B26F-4D4C-9D8E-959FF5D46952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ED80B-3500-4E41-9D4C-AD0624A99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A558B-B26F-4D4C-9D8E-959FF5D46952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ED80B-3500-4E41-9D4C-AD0624A99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A558B-B26F-4D4C-9D8E-959FF5D46952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ED80B-3500-4E41-9D4C-AD0624A99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A558B-B26F-4D4C-9D8E-959FF5D46952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ED80B-3500-4E41-9D4C-AD0624A9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A558B-B26F-4D4C-9D8E-959FF5D46952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ED80B-3500-4E41-9D4C-AD0624A99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A558B-B26F-4D4C-9D8E-959FF5D46952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ED80B-3500-4E41-9D4C-AD0624A9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2A558B-B26F-4D4C-9D8E-959FF5D46952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ED80B-3500-4E41-9D4C-AD0624A9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2A558B-B26F-4D4C-9D8E-959FF5D46952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AED80B-3500-4E41-9D4C-AD0624A99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2A558B-B26F-4D4C-9D8E-959FF5D46952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AED80B-3500-4E41-9D4C-AD0624A99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42910" y="785795"/>
            <a:ext cx="7772400" cy="1857388"/>
          </a:xfrm>
        </p:spPr>
        <p:txBody>
          <a:bodyPr>
            <a:normAutofit/>
          </a:bodyPr>
          <a:lstStyle/>
          <a:p>
            <a:pPr algn="ctr"/>
            <a:r>
              <a:rPr lang="mr-IN" sz="2700" dirty="0" smtClean="0"/>
              <a:t>कबचौ उमवि जळगाव संलग्नित 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mr-IN" sz="3200" dirty="0" smtClean="0"/>
              <a:t>किसान कला, वाणिज्य व विज्ञान महाविद्यालय पारोळा, जि. जळगाव </a:t>
            </a:r>
            <a:endParaRPr lang="en-US" sz="3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mr-IN" sz="2000" b="1" dirty="0" smtClean="0"/>
              <a:t>						सादरकर्ते </a:t>
            </a:r>
          </a:p>
          <a:p>
            <a:pPr algn="l"/>
            <a:r>
              <a:rPr lang="mr-IN" sz="2000" b="1" dirty="0" smtClean="0"/>
              <a:t>					सहा. प्रा. शशिकांत पाटील </a:t>
            </a:r>
          </a:p>
          <a:p>
            <a:pPr algn="l"/>
            <a:r>
              <a:rPr lang="mr-IN" sz="2000" b="1" dirty="0" smtClean="0"/>
              <a:t>						</a:t>
            </a:r>
          </a:p>
          <a:p>
            <a:pPr algn="l"/>
            <a:r>
              <a:rPr lang="mr-IN" sz="2000" b="1" dirty="0" smtClean="0"/>
              <a:t>							</a:t>
            </a:r>
            <a:r>
              <a:rPr lang="mr-IN" sz="1600" b="1" dirty="0" smtClean="0"/>
              <a:t>दि. ०८/०४/२०२२ </a:t>
            </a:r>
            <a:endParaRPr lang="en-US" sz="1600" b="1" dirty="0"/>
          </a:p>
        </p:txBody>
      </p:sp>
      <p:pic>
        <p:nvPicPr>
          <p:cNvPr id="8" name="Picture 7" descr="IMG-20211023-WA00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2786058"/>
            <a:ext cx="2428892" cy="314327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dirty="0" smtClean="0"/>
              <a:t>द्वितीय वर्ष कला – सत्र चौथे </a:t>
            </a:r>
            <a:br>
              <a:rPr lang="mr-IN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mr-IN" sz="2800" b="1" dirty="0" smtClean="0"/>
              <a:t>विषय: राज्यशास्त्र </a:t>
            </a:r>
          </a:p>
          <a:p>
            <a:pPr algn="ctr"/>
            <a:r>
              <a:rPr lang="mr-IN" sz="2800" b="1" dirty="0" smtClean="0"/>
              <a:t>निवडणूक व्यवस्थापन </a:t>
            </a:r>
          </a:p>
          <a:p>
            <a:pPr algn="ctr"/>
            <a:r>
              <a:rPr lang="en-US" sz="2800" b="1" dirty="0" smtClean="0"/>
              <a:t>DSE -2 </a:t>
            </a:r>
            <a:endParaRPr 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r-IN" sz="2400" smtClean="0"/>
              <a:t>घटक</a:t>
            </a:r>
            <a:r>
              <a:rPr lang="mr-IN" sz="2400" smtClean="0"/>
              <a:t>: ०३ </a:t>
            </a:r>
            <a:r>
              <a:rPr lang="mr-IN" sz="2400" dirty="0" smtClean="0"/>
              <a:t>मतदान पद्धती आणि राजकीय सहभाग</a:t>
            </a:r>
            <a:br>
              <a:rPr lang="mr-IN" sz="2400" dirty="0" smtClean="0"/>
            </a:br>
            <a:r>
              <a:rPr lang="mr-IN" sz="2800" dirty="0" smtClean="0">
                <a:solidFill>
                  <a:srgbClr val="FF0000"/>
                </a:solidFill>
              </a:rPr>
              <a:t>उपघटक: राजकीय सहभागावर परिणाम करणारे घटक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r-IN" dirty="0" smtClean="0"/>
              <a:t>सहा. प्रा. शशिकांत पाटील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mr-IN" dirty="0" smtClean="0"/>
              <a:t>संपर्क: ८८०५८८७५१५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566928" indent="-457200">
              <a:lnSpc>
                <a:spcPct val="150000"/>
              </a:lnSpc>
              <a:buNone/>
            </a:pPr>
            <a:r>
              <a:rPr lang="mr-IN" dirty="0" smtClean="0"/>
              <a:t>१   एकांकीपणा </a:t>
            </a:r>
          </a:p>
          <a:p>
            <a:pPr marL="566928" indent="-457200">
              <a:lnSpc>
                <a:spcPct val="150000"/>
              </a:lnSpc>
              <a:buNone/>
            </a:pPr>
            <a:r>
              <a:rPr lang="mr-IN" dirty="0" smtClean="0"/>
              <a:t>२   संघर्ष / तणाव </a:t>
            </a:r>
          </a:p>
          <a:p>
            <a:pPr marL="566928" indent="-457200">
              <a:lnSpc>
                <a:spcPct val="150000"/>
              </a:lnSpc>
              <a:buNone/>
            </a:pPr>
            <a:r>
              <a:rPr lang="mr-IN" dirty="0" smtClean="0"/>
              <a:t>३   सत्ता अभिलाषा </a:t>
            </a:r>
          </a:p>
          <a:p>
            <a:pPr marL="566928" indent="-457200">
              <a:lnSpc>
                <a:spcPct val="150000"/>
              </a:lnSpc>
              <a:buNone/>
            </a:pPr>
            <a:r>
              <a:rPr lang="mr-IN" dirty="0" smtClean="0"/>
              <a:t>४   शिक्षण </a:t>
            </a:r>
          </a:p>
          <a:p>
            <a:pPr marL="566928" indent="-457200">
              <a:lnSpc>
                <a:spcPct val="150000"/>
              </a:lnSpc>
              <a:buNone/>
            </a:pPr>
            <a:r>
              <a:rPr lang="mr-IN" dirty="0" smtClean="0"/>
              <a:t>५   आर्थिक स्थिती </a:t>
            </a:r>
          </a:p>
          <a:p>
            <a:pPr marL="566928" indent="-457200">
              <a:lnSpc>
                <a:spcPct val="150000"/>
              </a:lnSpc>
              <a:buNone/>
            </a:pPr>
            <a:r>
              <a:rPr lang="mr-IN" dirty="0" smtClean="0"/>
              <a:t>६   वय </a:t>
            </a:r>
          </a:p>
          <a:p>
            <a:pPr marL="566928" indent="-45720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66928" indent="-457200">
              <a:lnSpc>
                <a:spcPct val="150000"/>
              </a:lnSpc>
              <a:buNone/>
            </a:pPr>
            <a:r>
              <a:rPr lang="mr-IN" dirty="0" smtClean="0"/>
              <a:t>७   व्यवसाय </a:t>
            </a:r>
          </a:p>
          <a:p>
            <a:pPr marL="566928" indent="-457200">
              <a:lnSpc>
                <a:spcPct val="150000"/>
              </a:lnSpc>
              <a:buNone/>
            </a:pPr>
            <a:r>
              <a:rPr lang="mr-IN" dirty="0" smtClean="0"/>
              <a:t>८   प्रेरणा </a:t>
            </a:r>
          </a:p>
          <a:p>
            <a:pPr marL="566928" indent="-457200">
              <a:lnSpc>
                <a:spcPct val="150000"/>
              </a:lnSpc>
              <a:buNone/>
            </a:pPr>
            <a:r>
              <a:rPr lang="mr-IN" dirty="0" smtClean="0"/>
              <a:t>९   स्वभाव</a:t>
            </a:r>
          </a:p>
          <a:p>
            <a:pPr marL="566928" indent="-457200">
              <a:lnSpc>
                <a:spcPct val="150000"/>
              </a:lnSpc>
              <a:buNone/>
            </a:pPr>
            <a:r>
              <a:rPr lang="mr-IN" dirty="0" smtClean="0"/>
              <a:t>१०  सामजिक धारणा </a:t>
            </a:r>
          </a:p>
          <a:p>
            <a:pPr marL="566928" indent="-457200">
              <a:lnSpc>
                <a:spcPct val="150000"/>
              </a:lnSpc>
              <a:buNone/>
            </a:pPr>
            <a:r>
              <a:rPr lang="mr-IN" dirty="0" smtClean="0"/>
              <a:t>११  धर्म /जात  </a:t>
            </a:r>
          </a:p>
          <a:p>
            <a:pPr marL="566928" indent="-457200">
              <a:lnSpc>
                <a:spcPct val="150000"/>
              </a:lnSpc>
              <a:buNone/>
            </a:pPr>
            <a:r>
              <a:rPr lang="mr-IN" dirty="0" smtClean="0"/>
              <a:t>१२  लिंग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2786082"/>
          </a:xfrm>
        </p:spPr>
        <p:txBody>
          <a:bodyPr>
            <a:normAutofit/>
          </a:bodyPr>
          <a:lstStyle/>
          <a:p>
            <a:pPr algn="ctr"/>
            <a:r>
              <a:rPr lang="mr-IN" sz="9600" dirty="0" smtClean="0"/>
              <a:t>धन्यवाद</a:t>
            </a:r>
            <a:r>
              <a:rPr lang="mr-IN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67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कबचौ उमवि जळगाव संलग्नित  किसान कला, वाणिज्य व विज्ञान महाविद्यालय पारोळा, जि. जळगाव </vt:lpstr>
      <vt:lpstr>द्वितीय वर्ष कला – सत्र चौथे  </vt:lpstr>
      <vt:lpstr>घटक: ०३ मतदान पद्धती आणि राजकीय सहभाग उपघटक: राजकीय सहभागावर परिणाम करणारे घटक  </vt:lpstr>
      <vt:lpstr>धन्यवाद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Mahendra</dc:creator>
  <cp:lastModifiedBy>Mahendra</cp:lastModifiedBy>
  <cp:revision>6</cp:revision>
  <dcterms:created xsi:type="dcterms:W3CDTF">2022-08-21T12:48:32Z</dcterms:created>
  <dcterms:modified xsi:type="dcterms:W3CDTF">2022-08-21T14:05:28Z</dcterms:modified>
</cp:coreProperties>
</file>