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C0A6-40F8-4CD6-8390-D1DEAA23456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C3B1-0D7C-45AD-BDE1-A93E581F59F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C0A6-40F8-4CD6-8390-D1DEAA23456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C3B1-0D7C-45AD-BDE1-A93E581F5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C0A6-40F8-4CD6-8390-D1DEAA23456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C3B1-0D7C-45AD-BDE1-A93E581F5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C0A6-40F8-4CD6-8390-D1DEAA23456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C3B1-0D7C-45AD-BDE1-A93E581F5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C0A6-40F8-4CD6-8390-D1DEAA23456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C3B1-0D7C-45AD-BDE1-A93E581F59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C0A6-40F8-4CD6-8390-D1DEAA23456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C3B1-0D7C-45AD-BDE1-A93E581F5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C0A6-40F8-4CD6-8390-D1DEAA23456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C3B1-0D7C-45AD-BDE1-A93E581F5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C0A6-40F8-4CD6-8390-D1DEAA23456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C3B1-0D7C-45AD-BDE1-A93E581F5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C0A6-40F8-4CD6-8390-D1DEAA23456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C3B1-0D7C-45AD-BDE1-A93E581F5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C0A6-40F8-4CD6-8390-D1DEAA23456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C3B1-0D7C-45AD-BDE1-A93E581F59F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FCFC0A6-40F8-4CD6-8390-D1DEAA23456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8A6C3B1-0D7C-45AD-BDE1-A93E581F59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FCFC0A6-40F8-4CD6-8390-D1DEAA23456C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A6C3B1-0D7C-45AD-BDE1-A93E581F59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mr-IN" dirty="0" smtClean="0"/>
              <a:t/>
            </a:r>
            <a:br>
              <a:rPr lang="mr-IN" dirty="0" smtClean="0"/>
            </a:br>
            <a:r>
              <a:rPr lang="en-US" dirty="0" smtClean="0"/>
              <a:t>			</a:t>
            </a:r>
            <a:r>
              <a:rPr lang="mr-IN" sz="2200" dirty="0" smtClean="0"/>
              <a:t>सादरकर्ते </a:t>
            </a:r>
            <a:br>
              <a:rPr lang="mr-IN" sz="2200" dirty="0" smtClean="0"/>
            </a:br>
            <a:r>
              <a:rPr lang="en-US" sz="2200" dirty="0" smtClean="0"/>
              <a:t>			</a:t>
            </a:r>
            <a:r>
              <a:rPr lang="mr-IN" sz="2200" dirty="0" smtClean="0"/>
              <a:t>सहा. प्रा. शशिकांत पाटील 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8604"/>
            <a:ext cx="8077200" cy="1785950"/>
          </a:xfrm>
        </p:spPr>
        <p:txBody>
          <a:bodyPr/>
          <a:lstStyle/>
          <a:p>
            <a:pPr algn="ctr"/>
            <a:r>
              <a:rPr lang="mr-IN" sz="2400" b="1" dirty="0" smtClean="0"/>
              <a:t>कबचौ उमवि जळगाव संलग्नित </a:t>
            </a:r>
          </a:p>
          <a:p>
            <a:pPr algn="ctr"/>
            <a:r>
              <a:rPr lang="mr-IN" sz="3200" b="1" dirty="0" smtClean="0"/>
              <a:t>किसान कला, वाणिज्य व विज्ञान महाविद्यालय, पारोळा जि. जळगाव  </a:t>
            </a:r>
            <a:endParaRPr lang="en-US" sz="3200" b="1" dirty="0"/>
          </a:p>
        </p:txBody>
      </p:sp>
      <p:pic>
        <p:nvPicPr>
          <p:cNvPr id="5" name="Picture 4" descr="kxpm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28868"/>
            <a:ext cx="2857520" cy="27146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14554"/>
            <a:ext cx="8229600" cy="2786082"/>
          </a:xfrm>
        </p:spPr>
        <p:txBody>
          <a:bodyPr>
            <a:normAutofit fontScale="90000"/>
          </a:bodyPr>
          <a:lstStyle/>
          <a:p>
            <a:pPr algn="ctr"/>
            <a:r>
              <a:rPr lang="mr-IN" sz="4000" b="0" dirty="0" smtClean="0">
                <a:solidFill>
                  <a:srgbClr val="002060"/>
                </a:solidFill>
              </a:rPr>
              <a:t>तृतीय वर्ष कला – सत्र सहावे </a:t>
            </a:r>
            <a:br>
              <a:rPr lang="mr-IN" sz="4000" b="0" dirty="0" smtClean="0">
                <a:solidFill>
                  <a:srgbClr val="002060"/>
                </a:solidFill>
              </a:rPr>
            </a:br>
            <a:r>
              <a:rPr lang="mr-IN" sz="4000" b="0" dirty="0" smtClean="0">
                <a:solidFill>
                  <a:srgbClr val="002060"/>
                </a:solidFill>
              </a:rPr>
              <a:t>विषय: राज्यशास्त्र </a:t>
            </a:r>
            <a:br>
              <a:rPr lang="mr-IN" sz="4000" b="0" dirty="0" smtClean="0">
                <a:solidFill>
                  <a:srgbClr val="002060"/>
                </a:solidFill>
              </a:rPr>
            </a:br>
            <a:r>
              <a:rPr lang="mr-IN" sz="4000" b="0" dirty="0" smtClean="0">
                <a:solidFill>
                  <a:srgbClr val="002060"/>
                </a:solidFill>
              </a:rPr>
              <a:t>राजकीय पत्रकारिता </a:t>
            </a:r>
            <a:br>
              <a:rPr lang="mr-IN" sz="4000" b="0" dirty="0" smtClean="0">
                <a:solidFill>
                  <a:srgbClr val="002060"/>
                </a:solidFill>
              </a:rPr>
            </a:br>
            <a:r>
              <a:rPr lang="en-US" sz="4000" b="0" dirty="0" smtClean="0">
                <a:solidFill>
                  <a:srgbClr val="002060"/>
                </a:solidFill>
              </a:rPr>
              <a:t>SEC-4 </a:t>
            </a:r>
            <a:r>
              <a:rPr lang="mr-IN" sz="4000" b="0" dirty="0" smtClean="0">
                <a:solidFill>
                  <a:srgbClr val="002060"/>
                </a:solidFill>
              </a:rPr>
              <a:t/>
            </a:r>
            <a:br>
              <a:rPr lang="mr-IN" sz="4000" b="0" dirty="0" smtClean="0">
                <a:solidFill>
                  <a:srgbClr val="002060"/>
                </a:solidFill>
              </a:rPr>
            </a:br>
            <a:r>
              <a:rPr lang="mr-IN" sz="4000" b="0" dirty="0" smtClean="0">
                <a:solidFill>
                  <a:srgbClr val="002060"/>
                </a:solidFill>
              </a:rPr>
              <a:t>						</a:t>
            </a:r>
            <a:r>
              <a:rPr lang="mr-IN" sz="2200" b="0" dirty="0" smtClean="0">
                <a:solidFill>
                  <a:srgbClr val="002060"/>
                </a:solidFill>
              </a:rPr>
              <a:t>दि. १९/०४/२०२२ </a:t>
            </a:r>
            <a:r>
              <a:rPr lang="mr-IN" sz="3100" b="0" dirty="0" smtClean="0">
                <a:solidFill>
                  <a:srgbClr val="002060"/>
                </a:solidFill>
              </a:rPr>
              <a:t/>
            </a:r>
            <a:br>
              <a:rPr lang="mr-IN" sz="3100" b="0" dirty="0" smtClean="0">
                <a:solidFill>
                  <a:srgbClr val="002060"/>
                </a:solidFill>
              </a:rPr>
            </a:br>
            <a:endParaRPr lang="en-US" sz="3100" b="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214554"/>
            <a:ext cx="8077200" cy="3714776"/>
          </a:xfrm>
        </p:spPr>
        <p:txBody>
          <a:bodyPr>
            <a:normAutofit fontScale="90000"/>
          </a:bodyPr>
          <a:lstStyle/>
          <a:p>
            <a:pPr marL="742950" indent="-742950"/>
            <a:r>
              <a:rPr lang="mr-IN" sz="2800" dirty="0" smtClean="0"/>
              <a:t>	*  निरंकुश शासन</a:t>
            </a:r>
            <a:br>
              <a:rPr lang="mr-IN" sz="2800" dirty="0" smtClean="0"/>
            </a:br>
            <a:r>
              <a:rPr lang="mr-IN" sz="2800" dirty="0" smtClean="0"/>
              <a:t>*  वाढती स्पर्धा </a:t>
            </a:r>
            <a:br>
              <a:rPr lang="mr-IN" sz="2800" dirty="0" smtClean="0"/>
            </a:br>
            <a:r>
              <a:rPr lang="mr-IN" sz="2800" dirty="0" smtClean="0"/>
              <a:t>*  पेड न्यूज </a:t>
            </a:r>
            <a:br>
              <a:rPr lang="mr-IN" sz="2800" dirty="0" smtClean="0"/>
            </a:br>
            <a:r>
              <a:rPr lang="mr-IN" sz="2800" dirty="0" smtClean="0"/>
              <a:t>*  अहोरात्र बातमी प्रकाशन </a:t>
            </a:r>
            <a:br>
              <a:rPr lang="mr-IN" sz="2800" dirty="0" smtClean="0"/>
            </a:br>
            <a:r>
              <a:rPr lang="mr-IN" sz="2800" dirty="0" smtClean="0"/>
              <a:t>*  माध्यमांची संपृकता </a:t>
            </a:r>
            <a:br>
              <a:rPr lang="mr-IN" sz="2800" dirty="0" smtClean="0"/>
            </a:br>
            <a:r>
              <a:rPr lang="mr-IN" sz="2800" dirty="0" smtClean="0"/>
              <a:t>*  शासन धर्जीणी माध्यमे </a:t>
            </a:r>
            <a:br>
              <a:rPr lang="mr-IN" sz="2800" dirty="0" smtClean="0"/>
            </a:br>
            <a:r>
              <a:rPr lang="mr-IN" sz="2800" dirty="0" smtClean="0"/>
              <a:t>*  भांडवदारांचे वर्चस्व </a:t>
            </a:r>
            <a:br>
              <a:rPr lang="mr-IN" sz="2800" dirty="0" smtClean="0"/>
            </a:br>
            <a:r>
              <a:rPr lang="mr-IN" sz="2800" dirty="0" smtClean="0"/>
              <a:t> </a:t>
            </a:r>
            <a:br>
              <a:rPr lang="mr-IN" sz="2800" dirty="0" smtClean="0"/>
            </a:br>
            <a:r>
              <a:rPr lang="mr-IN" sz="2800" dirty="0" smtClean="0"/>
              <a:t/>
            </a:r>
            <a:br>
              <a:rPr lang="mr-IN" sz="2800" dirty="0" smtClean="0"/>
            </a:br>
            <a:endParaRPr lang="en-US" sz="2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85800" y="357166"/>
            <a:ext cx="8077200" cy="1571636"/>
          </a:xfrm>
        </p:spPr>
        <p:txBody>
          <a:bodyPr>
            <a:normAutofit/>
          </a:bodyPr>
          <a:lstStyle/>
          <a:p>
            <a:pPr algn="ctr"/>
            <a:r>
              <a:rPr lang="mr-IN" b="1" dirty="0" smtClean="0"/>
              <a:t>घटक: ०३ राजकारण आणि माध्यमे </a:t>
            </a:r>
          </a:p>
          <a:p>
            <a:pPr algn="ctr"/>
            <a:r>
              <a:rPr lang="mr-IN" sz="3200" b="1" dirty="0" smtClean="0"/>
              <a:t>उपघटक: राजकीय पत्रकारिता आणि मध्यामांसामोरील आव्हाने </a:t>
            </a:r>
            <a:endParaRPr lang="en-US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3000396"/>
          </a:xfrm>
        </p:spPr>
        <p:txBody>
          <a:bodyPr>
            <a:normAutofit/>
          </a:bodyPr>
          <a:lstStyle/>
          <a:p>
            <a:pPr algn="ctr"/>
            <a:r>
              <a:rPr lang="mr-IN" sz="9600" dirty="0" smtClean="0">
                <a:solidFill>
                  <a:srgbClr val="FF0000"/>
                </a:solidFill>
              </a:rPr>
              <a:t>धन्यवाद 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72</TotalTime>
  <Words>36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    सादरकर्ते     सहा. प्रा. शशिकांत पाटील </vt:lpstr>
      <vt:lpstr>तृतीय वर्ष कला – सत्र सहावे  विषय: राज्यशास्त्र  राजकीय पत्रकारिता  SEC-4        दि. १९/०४/२०२२  </vt:lpstr>
      <vt:lpstr> *  निरंकुश शासन *  वाढती स्पर्धा  *  पेड न्यूज  *  अहोरात्र बातमी प्रकाशन  *  माध्यमांची संपृकता  *  शासन धर्जीणी माध्यमे  *  भांडवदारांचे वर्चस्व     </vt:lpstr>
      <vt:lpstr>धन्यवाद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Mahendra</dc:creator>
  <cp:lastModifiedBy>Mahendra</cp:lastModifiedBy>
  <cp:revision>5</cp:revision>
  <dcterms:created xsi:type="dcterms:W3CDTF">2022-08-22T02:16:03Z</dcterms:created>
  <dcterms:modified xsi:type="dcterms:W3CDTF">2022-08-22T03:28:05Z</dcterms:modified>
</cp:coreProperties>
</file>