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76362-06C3-4BD0-8468-F7502C7D3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442526A-FB8D-411E-950F-0430E63C9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78AC6D-3D87-4680-81FD-A45AC366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872D66-C95E-4534-B348-F7530A5D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F5075D-F646-46E9-AA71-488A17EC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3802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93CC11-D8A8-4ED0-8F18-4D248160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796498-F526-46DD-915E-D9D7E5BAC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EFB869-64E5-447F-B43E-E0B47C1D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79F49E-1B02-423B-BAD6-552CF1AB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F98B2A-817D-488E-929F-FE1A0346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2901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8991B2E-ACFB-46BE-8CD8-2AE7F09BD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C79073-EDE5-46AD-A96E-BFA96FBF2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78EADE-16D9-427C-B37C-2E5E6E08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39598C-BAE6-40B6-8F2A-3DF670FC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8B313F-A7A1-4AE1-BC3E-6AD4464D6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049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49B974-77F9-40D5-AED4-C1FD71BD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268723-0CCF-4CFF-878D-A7C4DCC33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3D106D-075C-4BEB-92EA-AF173A792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253B43-9543-4249-8B1D-FAF513A9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98F5C-6B09-4DB3-ADC8-F520DB8B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3790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444CD-AF74-4195-923B-DAB7E457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80CC8A-7CC8-4A66-A0FF-CCFEA10B2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641BA1-83CD-404D-A7E0-7E51E90D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47B1B4-E3EE-4686-9FC3-1F14837B7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331FA2-EA66-48D8-B828-EFCE3664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7319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832E6B-B5AC-412F-AE6E-06D1F010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C94483-23B0-4B74-869D-C46647396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60B7EB-4D79-4DA6-B31F-F3C33E91C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271802-7986-47D4-B0E9-2E91C815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829BB1-D86C-4D29-804A-75261BC5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0DD1EC-73C2-4578-BF5F-EA1F582E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6562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D9BE6-9887-4DA9-B4F2-1C9C626C5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8DD595-B63B-48A4-ADEF-9FD77D47A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DE20DB-E901-4ED7-BD5D-E00139304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FFC52E3-8ABB-45CB-A88E-F11E7DB27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29B9B34-032B-4427-8186-7B3F624AF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DC63F3B-A507-4F85-A1D0-250F6180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A558C9-184E-4A84-8BFF-3A1AEB80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CFE4F03-6C3D-40A3-94B4-1077F73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76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C9B48E-2F28-4140-ABD2-53F632CD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C85CD3-BEEC-4C0C-8590-3CCC57F9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0D1C52-7F0A-4357-96D8-9D983020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D58598-43B1-4C7D-AAE5-A6F58240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9903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6C3F2C5-DADF-42F0-9A0F-63714E53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CD6BA3-B9B6-46DE-8B8A-966C47561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A8FD8D-16E3-4ACB-A01B-4ABC3A25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1857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A89F72-1B37-45DC-A0E3-FF940F15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193515-E1EA-440F-AE4A-149667D20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51A663-A892-44B9-B690-764185902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1756978-2AB2-4B47-8F6E-F1F51013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C69C7F-D645-478A-BD49-1E1F712C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30B43B-EC15-43B8-ACF4-273F188C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3218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D69F9-6555-4E00-93BB-C1DE4340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996A71-3CF9-4B84-9885-007F22455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32B391-D777-4027-ACB0-6B15F8B2D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60536E-36AD-4BE9-9477-A3318A08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A975FD-FC34-4836-B3E3-3D251920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598E38-7EFE-44F4-AEA7-1B13EBEA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613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6510C7-FDEB-4475-8883-AF744575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02ED06-5435-4B46-B298-3E74C016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E24480-27F9-4D72-891D-EF8D47DF9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CF61-0FA8-47B0-AFB5-427C19895FF5}" type="datetimeFigureOut">
              <a:rPr lang="en-IN" smtClean="0"/>
              <a:pPr/>
              <a:t>22-08-2022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445781-0A74-4005-9844-0825CB4BC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9599B8-6E21-4A21-A27E-1FCDDD522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63DB-E8AD-42A0-8FD3-54122D03D6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4698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Constitutions_of_India?uselang=i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nbasarkar.blogspot.com/2012/04/blog-post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34">
            <a:extLst>
              <a:ext uri="{FF2B5EF4-FFF2-40B4-BE49-F238E27FC236}">
                <a16:creationId xmlns:a16="http://schemas.microsoft.com/office/drawing/2014/main" xmlns="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577817F-60ED-465B-BFA6-9597BB80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कबचौउमवि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जळगाव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संलग्नित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किसान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कला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वाणिज्य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व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विज्ञान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महाविद्यालय</a:t>
            </a:r>
            <a:r>
              <a:rPr lang="mr-IN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पारोळा</a:t>
            </a:r>
            <a:r>
              <a:rPr lang="mr-IN" sz="4700" dirty="0"/>
              <a:t>.</a:t>
            </a:r>
            <a:br>
              <a:rPr lang="mr-IN" sz="4700" dirty="0"/>
            </a:br>
            <a:r>
              <a:rPr lang="mr-IN" sz="4700" dirty="0"/>
              <a:t>जि. जळगाव </a:t>
            </a: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D19FE69-B81E-49B2-B208-ED7C05702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7853" y="2092065"/>
            <a:ext cx="2138515" cy="20404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8068A4D-3663-497C-B048-4B0E42E0C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1482" y="4581869"/>
            <a:ext cx="4511021" cy="223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612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222232B9-FD08-41BD-83E0-28E773C70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2452" y="486698"/>
            <a:ext cx="12634452" cy="6754760"/>
          </a:xfr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mr-IN" sz="3600" dirty="0">
                <a:solidFill>
                  <a:srgbClr val="7030A0"/>
                </a:solidFill>
              </a:rPr>
              <a:t>प्रथम वर्ष कला </a:t>
            </a:r>
            <a:r>
              <a:rPr lang="mr-IN" dirty="0">
                <a:solidFill>
                  <a:srgbClr val="7030A0"/>
                </a:solidFill>
              </a:rPr>
              <a:t/>
            </a:r>
            <a:br>
              <a:rPr lang="mr-IN" dirty="0">
                <a:solidFill>
                  <a:srgbClr val="7030A0"/>
                </a:solidFill>
              </a:rPr>
            </a:br>
            <a:r>
              <a:rPr lang="mr-IN" dirty="0">
                <a:solidFill>
                  <a:srgbClr val="7030A0"/>
                </a:solidFill>
              </a:rPr>
              <a:t>विषय: राज्यशास्त्र </a:t>
            </a:r>
            <a:br>
              <a:rPr lang="mr-IN" dirty="0">
                <a:solidFill>
                  <a:srgbClr val="7030A0"/>
                </a:solidFill>
              </a:rPr>
            </a:br>
            <a:r>
              <a:rPr lang="mr-IN" sz="3200" dirty="0">
                <a:solidFill>
                  <a:srgbClr val="7030A0"/>
                </a:solidFill>
              </a:rPr>
              <a:t>सत्र: प्रथम </a:t>
            </a:r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mr-IN" sz="3200" dirty="0">
                <a:solidFill>
                  <a:srgbClr val="7030A0"/>
                </a:solidFill>
              </a:rPr>
              <a:t>दि.  </a:t>
            </a:r>
            <a:r>
              <a:rPr lang="mr-IN" sz="3200" dirty="0" smtClean="0">
                <a:solidFill>
                  <a:srgbClr val="7030A0"/>
                </a:solidFill>
              </a:rPr>
              <a:t>०६/०८/२०१९ </a:t>
            </a:r>
            <a:endParaRPr lang="en-IN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55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3E6E0-9C8D-496D-8DCF-23D959C3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sz="3200" dirty="0"/>
              <a:t>घटक ०१: भारतीय राज्यघटना </a:t>
            </a:r>
            <a:r>
              <a:rPr lang="mr-IN" dirty="0"/>
              <a:t/>
            </a:r>
            <a:br>
              <a:rPr lang="mr-IN" dirty="0"/>
            </a:br>
            <a:r>
              <a:rPr lang="mr-IN" dirty="0"/>
              <a:t>उपघटक: भारतीय राज्यघटनेची वैशिष्ट्ये 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EEE85F-B6BE-4ACB-A811-0DA6CCB20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१) सर्वात मोठी लिखित राज्यघटना </a:t>
            </a:r>
          </a:p>
          <a:p>
            <a:r>
              <a:rPr lang="mr-IN" dirty="0"/>
              <a:t>२) लवचिक व परीदृढ </a:t>
            </a:r>
          </a:p>
          <a:p>
            <a:r>
              <a:rPr lang="mr-IN" dirty="0"/>
              <a:t>३) इतर राज्यघटनांचे प्रतिबिंब </a:t>
            </a:r>
          </a:p>
          <a:p>
            <a:r>
              <a:rPr lang="mr-IN" dirty="0"/>
              <a:t>४) एकेरी राज्यघटना </a:t>
            </a:r>
          </a:p>
          <a:p>
            <a:r>
              <a:rPr lang="mr-IN" dirty="0"/>
              <a:t>५) एकेरी न्यायालय </a:t>
            </a:r>
          </a:p>
          <a:p>
            <a:r>
              <a:rPr lang="mr-IN" dirty="0"/>
              <a:t>६) एकेरी नागरिकत्व </a:t>
            </a:r>
          </a:p>
          <a:p>
            <a:r>
              <a:rPr lang="mr-IN" dirty="0"/>
              <a:t>७) मुलभूत हक्कांचा समावेश </a:t>
            </a:r>
          </a:p>
          <a:p>
            <a:r>
              <a:rPr lang="mr-IN" dirty="0"/>
              <a:t>८) मुलभूत कर्तव्यांचा समावेश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1662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AF7017-3FF4-46C7-A0A5-6F707427D0E8}"/>
              </a:ext>
            </a:extLst>
          </p:cNvPr>
          <p:cNvSpPr txBox="1"/>
          <p:nvPr/>
        </p:nvSpPr>
        <p:spPr>
          <a:xfrm>
            <a:off x="899652" y="1061884"/>
            <a:ext cx="82480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r-IN" sz="2800" dirty="0"/>
              <a:t>* ०९) घटना दुरुस्ती पद्धत </a:t>
            </a:r>
          </a:p>
          <a:p>
            <a:r>
              <a:rPr lang="mr-IN" sz="2800" dirty="0"/>
              <a:t>* १०) घटना दुरुस्तीचा अधिकार फक्त संसदेला  </a:t>
            </a:r>
          </a:p>
          <a:p>
            <a:r>
              <a:rPr lang="mr-IN" sz="2800" dirty="0"/>
              <a:t>* ११) आणीबाणी पद्धत </a:t>
            </a:r>
          </a:p>
          <a:p>
            <a:r>
              <a:rPr lang="mr-IN" sz="2800" dirty="0"/>
              <a:t>* १२) बहुपक्षीय पद्धत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9F408CE-4D5E-491F-B5E9-F7F6F64FD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175522" y="2465709"/>
            <a:ext cx="2561303" cy="36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163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F257D47-BBF7-48AF-8363-3C6DE8209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470787" y="1588641"/>
            <a:ext cx="5250426" cy="3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5417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</Words>
  <Application>Microsoft Office PowerPoint</Application>
  <PresentationFormat>Custom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कबचौउमवि जळगाव संलग्नित  किसान कला, वाणिज्य व विज्ञान महाविद्यालय, पारोळा. जि. जळगाव </vt:lpstr>
      <vt:lpstr>प्रथम वर्ष कला  विषय: राज्यशास्त्र  सत्र: प्रथम  दि.  ०६/०८/२०१९ </vt:lpstr>
      <vt:lpstr>घटक ०१: भारतीय राज्यघटना  उपघटक: भारतीय राज्यघटनेची वैशिष्ट्ये  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कबचौउमवि जळगाव संलग्नित  किसान कला, वाणिज्य व विज्ञान महाविद्यालय, पारोळा. जि. जळगाव </dc:title>
  <dc:creator>ADMIN</dc:creator>
  <cp:lastModifiedBy>Mahendra</cp:lastModifiedBy>
  <cp:revision>5</cp:revision>
  <dcterms:created xsi:type="dcterms:W3CDTF">2022-08-20T08:47:28Z</dcterms:created>
  <dcterms:modified xsi:type="dcterms:W3CDTF">2022-08-22T14:00:27Z</dcterms:modified>
</cp:coreProperties>
</file>