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0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4FDE-6D69-4C0A-8FFF-46D6AAB4EA5D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82B0-3A7A-4C92-9933-4A4EDEFD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Plane Table Surveying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Prof Gaikwad K.S.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Image result for plane table surve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dmin\Desktop\plane-table-250x250_with_accesoreies_trip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8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7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dade&#10;â¢ The alidade is useful for establishing a line of&#10;sight.&#10;â¢ Two Types of alidade are used.&#10;â¢ Simple alidade&#10;â¢ Te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8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cessories&#10;Trough Compass&#10;â¢ The trough compass is required for drawing&#10;the line showing magnetic meridian on the&#10;paper.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2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ough Compas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1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irit Level&#10;â¢ A Spirit Level is used for ascertaining If the&#10;table is properly level.&#10;â¢ The Table is leveled by placing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6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irit Level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5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-Fork With Plumb Bob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0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rawing Paper&#10;â¢ Drawing paper is used for plotting the ground&#10;details.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4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vantages and Disadvantages of&#10;Plane Table Surveying&#10;Advantages&#10;â¢ The plan is drawn by the surveyor himself&#10;while the a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9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dvantages&#10;â¢ It is simple and cheaper than the theodolite&#10;survey.&#10;â¢ It is most suitable for small scale maps.&#10;â¢ No great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vantages and Disadvantages of&#10;Plane Table Surveying&#10;Disadvantages (Limitations)&#10;â¢ It is not intended for very accurate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7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llabus&#10;â¢ Plane Table Survey:&#10;Introduction, principle, instruments, setting up&#10;the plane table, methods of plane tabling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"/>
            <a:ext cx="9144000" cy="68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inciple Of Plane Table Survey&#10;â¢ The principle of plane tabling is parallelism&#10;means,&#10;â¢ Principle: âAll the rays drawn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2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thod Of Setting Up The Plane&#10;Table&#10;â¢ Three processes are involved in setting up the&#10;plane table over the station.&#10;â¢ Le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0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y Back Sighting&#10;â¢ A= First survey station&#10;â¢ B= Second survey station&#10;â¢ Suppose a line is drawn from station A on&#10;paper 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1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thods Of Plane Tabling&#10;â¢ There are four distinct methods of plane&#10;tabling:&#10;â¢ Method of Radiation&#10;â¢ Method of Interse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0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adiation Method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8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adiation Method&#10;â¢ In the radiation method of plane table&#10;surveying, the direction of the objects or points&#10;to be loca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2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ethod Of Intersection&#10;â¢ In intersection method of plane table surveying, the&#10;objects or points to be located are obtain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4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thod Of Intersec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2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rror In Plane Tabling&#10;â¢ The various sources of error may be classified&#10;as :&#10;â¢ Instrumental errors&#10;â¢ Errors in manipul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9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ferences&#10;â¢ âSurveying and Levellingâ Vol- I&#10;Kanetkar and Kulkarni (2011)&#10;â¢ â Surveyingâ Vol- I&#10;Dr. B.C. Punamia&#10;â¢ â Su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lane Table Surveying&#10;â¢ Plane Table Surveying is a graphical method of&#10;survey in which the field observations and&#10;plott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5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anks !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3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quipments and Accessories for&#10;Plane Tabling&#10;The following instruments are used in plane&#10;table surveying.&#10;Equipments&#10;â¢ P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1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quipments and Accessories for&#10;Plane Tabling&#10;Accessories&#10;â¢ Trough Compass&#10;â¢ Spirit level&#10;â¢ U-Fork with Plumb bob&#10;â¢ Water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8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quipments&#10;â¢ Plane Table: The drawing board for plane&#10;tabling is made from well-seasoned wood with&#10;its upper surface exa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8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ane Tabl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4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ipod&#10;â¢ The plane table is mounted on a tripod&#10;â¢ The tripod is generally of open frame type,&#10;combined rigidity with ligh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ipod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1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On-screen Show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Plane Table Surveying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 Table Surveying </dc:title>
  <dc:creator>admin</dc:creator>
  <cp:lastModifiedBy>admin</cp:lastModifiedBy>
  <cp:revision>16</cp:revision>
  <dcterms:created xsi:type="dcterms:W3CDTF">2018-03-31T05:18:28Z</dcterms:created>
  <dcterms:modified xsi:type="dcterms:W3CDTF">2018-03-31T08:57:05Z</dcterms:modified>
</cp:coreProperties>
</file>