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2F21D"/>
    <a:srgbClr val="D22E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98CFA-D272-4F94-B6E6-A28AAB143FD9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61F55-F0A9-466A-AA5D-10A29D62D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819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61F55-F0A9-466A-AA5D-10A29D62DE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60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298B-5050-459A-AA17-3542B175D32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2A0-C9BB-4065-9616-E95F4F5E2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254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298B-5050-459A-AA17-3542B175D32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2A0-C9BB-4065-9616-E95F4F5E2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005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298B-5050-459A-AA17-3542B175D32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2A0-C9BB-4065-9616-E95F4F5E2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34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298B-5050-459A-AA17-3542B175D32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2A0-C9BB-4065-9616-E95F4F5E2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30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298B-5050-459A-AA17-3542B175D32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2A0-C9BB-4065-9616-E95F4F5E2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962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298B-5050-459A-AA17-3542B175D32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2A0-C9BB-4065-9616-E95F4F5E2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084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298B-5050-459A-AA17-3542B175D32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2A0-C9BB-4065-9616-E95F4F5E2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82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298B-5050-459A-AA17-3542B175D32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2A0-C9BB-4065-9616-E95F4F5E2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48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298B-5050-459A-AA17-3542B175D32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2A0-C9BB-4065-9616-E95F4F5E2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47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298B-5050-459A-AA17-3542B175D32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2A0-C9BB-4065-9616-E95F4F5E2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3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3298B-5050-459A-AA17-3542B175D32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F52A0-C9BB-4065-9616-E95F4F5E2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21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3298B-5050-459A-AA17-3542B175D321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F52A0-C9BB-4065-9616-E95F4F5E27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29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" descr="Description: E:\Department Of Geography NACC Information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870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escription: E:\Department Of Geography NACC Information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34246" cy="26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escription: E:\Department Of Geography NACC Information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604" y="3657600"/>
            <a:ext cx="43735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Description: E:\Department Of Geography NACC Information\downlo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959" y="2624137"/>
            <a:ext cx="4811287" cy="423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3171408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DISASTER  </a:t>
            </a:r>
          </a:p>
          <a:p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endParaRPr lang="en-US" sz="4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Prof.K.S.Gaikwad</a:t>
            </a:r>
            <a:endParaRPr lang="en-US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70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934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5276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714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982"/>
            <a:ext cx="9144000" cy="682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170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982"/>
            <a:ext cx="9144000" cy="686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5666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88" y="0"/>
            <a:ext cx="9194588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5829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77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10539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043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660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isaster-managemen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392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5167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9890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7862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89" y="0"/>
            <a:ext cx="9337443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3433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88" y="0"/>
            <a:ext cx="9423188" cy="707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2212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88" y="0"/>
            <a:ext cx="9194588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9160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88" y="0"/>
            <a:ext cx="9194588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9875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5128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52881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5360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5414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isaster-management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802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171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88" y="0"/>
            <a:ext cx="9194588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9743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4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1124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3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7583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88" y="0"/>
            <a:ext cx="9194588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91306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88" y="0"/>
            <a:ext cx="9194588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3951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88" y="0"/>
            <a:ext cx="9194588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06663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88" y="0"/>
            <a:ext cx="9270788" cy="696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32672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88" y="0"/>
            <a:ext cx="9194588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5976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88" y="0"/>
            <a:ext cx="9194588" cy="690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782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isaster-management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601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isaster-managemen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007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isaster-management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583"/>
            <a:ext cx="9144000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931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isaster-management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29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isaster-management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83"/>
            <a:ext cx="9144000" cy="68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492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isaster-management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" y="0"/>
            <a:ext cx="91392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8187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6</Words>
  <Application>Microsoft Office PowerPoint</Application>
  <PresentationFormat>On-screen Show (4:3)</PresentationFormat>
  <Paragraphs>5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44</cp:revision>
  <dcterms:created xsi:type="dcterms:W3CDTF">2018-01-09T05:42:03Z</dcterms:created>
  <dcterms:modified xsi:type="dcterms:W3CDTF">2014-03-20T02:44:49Z</dcterms:modified>
</cp:coreProperties>
</file>